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50399950" cy="32399288"/>
  <p:notesSz cx="6858000" cy="9144000"/>
  <p:embeddedFontLst>
    <p:embeddedFont>
      <p:font typeface="Glacial Indifference Bold" panose="020B0604020202020204" charset="0"/>
      <p:regular r:id="rId3"/>
    </p:embeddedFont>
    <p:embeddedFont>
      <p:font typeface="Open Sauce Heavy" panose="020B0604020202020204" charset="0"/>
      <p:regular r:id="rId4"/>
    </p:embeddedFont>
    <p:embeddedFont>
      <p:font typeface="Poppins Bold" panose="020B0604020202020204" charset="0"/>
      <p:regular r:id="rId5"/>
      <p:bold r:id="rId6"/>
    </p:embeddedFont>
  </p:embeddedFontLst>
  <p:defaultTextStyle>
    <a:defPPr>
      <a:defRPr lang="en-US"/>
    </a:defPPr>
    <a:lvl1pPr marL="0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1pPr>
    <a:lvl2pPr marL="1324681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2pPr>
    <a:lvl3pPr marL="2649363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3pPr>
    <a:lvl4pPr marL="3974044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4pPr>
    <a:lvl5pPr marL="5298725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5pPr>
    <a:lvl6pPr marL="6623409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6pPr>
    <a:lvl7pPr marL="7948088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7pPr>
    <a:lvl8pPr marL="9272772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8pPr>
    <a:lvl9pPr marL="10597450" algn="l" defTabSz="2649363" rtl="0" eaLnBrk="1" latinLnBrk="0" hangingPunct="1">
      <a:defRPr sz="52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3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387"/>
    <a:srgbClr val="1375A1"/>
    <a:srgbClr val="089DA6"/>
    <a:srgbClr val="AC1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" d="100"/>
          <a:sy n="14" d="100"/>
        </p:scale>
        <p:origin x="1242" y="228"/>
      </p:cViewPr>
      <p:guideLst>
        <p:guide orient="horz" pos="6803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6709854"/>
            <a:ext cx="21419979" cy="46298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96" y="12239731"/>
            <a:ext cx="17639983" cy="55198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2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80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40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00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56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21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08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2" y="864990"/>
            <a:ext cx="5669994" cy="184295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999" y="864990"/>
            <a:ext cx="16589984" cy="184295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4" y="13879696"/>
            <a:ext cx="21419979" cy="4289906"/>
          </a:xfrm>
        </p:spPr>
        <p:txBody>
          <a:bodyPr anchor="t"/>
          <a:lstStyle>
            <a:lvl1pPr algn="l">
              <a:defRPr sz="1102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4" y="9154808"/>
            <a:ext cx="21419979" cy="4724895"/>
          </a:xfrm>
        </p:spPr>
        <p:txBody>
          <a:bodyPr anchor="b"/>
          <a:lstStyle>
            <a:lvl1pPr marL="0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1pPr>
            <a:lvl2pPr marL="1260144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2pPr>
            <a:lvl3pPr marL="25202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3pPr>
            <a:lvl4pPr marL="3780431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4pPr>
            <a:lvl5pPr marL="5040574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5pPr>
            <a:lvl6pPr marL="6300718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6pPr>
            <a:lvl7pPr marL="7560864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7pPr>
            <a:lvl8pPr marL="8821005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8pPr>
            <a:lvl9pPr marL="10081151" indent="0">
              <a:buNone/>
              <a:defRPr sz="3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5039894"/>
            <a:ext cx="11129989" cy="14254688"/>
          </a:xfrm>
        </p:spPr>
        <p:txBody>
          <a:bodyPr/>
          <a:lstStyle>
            <a:lvl1pPr>
              <a:defRPr sz="7717"/>
            </a:lvl1pPr>
            <a:lvl2pPr>
              <a:defRPr sz="6614"/>
            </a:lvl2pPr>
            <a:lvl3pPr>
              <a:defRPr sz="5512"/>
            </a:lvl3pPr>
            <a:lvl4pPr>
              <a:defRPr sz="4961"/>
            </a:lvl4pPr>
            <a:lvl5pPr>
              <a:defRPr sz="4961"/>
            </a:lvl5pPr>
            <a:lvl6pPr>
              <a:defRPr sz="4961"/>
            </a:lvl6pPr>
            <a:lvl7pPr>
              <a:defRPr sz="4961"/>
            </a:lvl7pPr>
            <a:lvl8pPr>
              <a:defRPr sz="4961"/>
            </a:lvl8pPr>
            <a:lvl9pPr>
              <a:defRPr sz="49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7" y="5039894"/>
            <a:ext cx="11129989" cy="14254688"/>
          </a:xfrm>
        </p:spPr>
        <p:txBody>
          <a:bodyPr/>
          <a:lstStyle>
            <a:lvl1pPr>
              <a:defRPr sz="7717"/>
            </a:lvl1pPr>
            <a:lvl2pPr>
              <a:defRPr sz="6614"/>
            </a:lvl2pPr>
            <a:lvl3pPr>
              <a:defRPr sz="5512"/>
            </a:lvl3pPr>
            <a:lvl4pPr>
              <a:defRPr sz="4961"/>
            </a:lvl4pPr>
            <a:lvl5pPr>
              <a:defRPr sz="4961"/>
            </a:lvl5pPr>
            <a:lvl6pPr>
              <a:defRPr sz="4961"/>
            </a:lvl6pPr>
            <a:lvl7pPr>
              <a:defRPr sz="4961"/>
            </a:lvl7pPr>
            <a:lvl8pPr>
              <a:defRPr sz="4961"/>
            </a:lvl8pPr>
            <a:lvl9pPr>
              <a:defRPr sz="49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4834895"/>
            <a:ext cx="11134365" cy="2014954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60144" indent="0">
              <a:buNone/>
              <a:defRPr sz="5512" b="1"/>
            </a:lvl2pPr>
            <a:lvl3pPr marL="2520287" indent="0">
              <a:buNone/>
              <a:defRPr sz="4961" b="1"/>
            </a:lvl3pPr>
            <a:lvl4pPr marL="3780431" indent="0">
              <a:buNone/>
              <a:defRPr sz="4409" b="1"/>
            </a:lvl4pPr>
            <a:lvl5pPr marL="5040574" indent="0">
              <a:buNone/>
              <a:defRPr sz="4409" b="1"/>
            </a:lvl5pPr>
            <a:lvl6pPr marL="6300718" indent="0">
              <a:buNone/>
              <a:defRPr sz="4409" b="1"/>
            </a:lvl6pPr>
            <a:lvl7pPr marL="7560864" indent="0">
              <a:buNone/>
              <a:defRPr sz="4409" b="1"/>
            </a:lvl7pPr>
            <a:lvl8pPr marL="8821005" indent="0">
              <a:buNone/>
              <a:defRPr sz="4409" b="1"/>
            </a:lvl8pPr>
            <a:lvl9pPr marL="10081151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99" y="6849850"/>
            <a:ext cx="11134365" cy="12444728"/>
          </a:xfrm>
        </p:spPr>
        <p:txBody>
          <a:bodyPr/>
          <a:lstStyle>
            <a:lvl1pPr>
              <a:defRPr sz="6614"/>
            </a:lvl1pPr>
            <a:lvl2pPr>
              <a:defRPr sz="5512"/>
            </a:lvl2pPr>
            <a:lvl3pPr>
              <a:defRPr sz="496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44" y="4834895"/>
            <a:ext cx="11138739" cy="2014954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60144" indent="0">
              <a:buNone/>
              <a:defRPr sz="5512" b="1"/>
            </a:lvl2pPr>
            <a:lvl3pPr marL="2520287" indent="0">
              <a:buNone/>
              <a:defRPr sz="4961" b="1"/>
            </a:lvl3pPr>
            <a:lvl4pPr marL="3780431" indent="0">
              <a:buNone/>
              <a:defRPr sz="4409" b="1"/>
            </a:lvl4pPr>
            <a:lvl5pPr marL="5040574" indent="0">
              <a:buNone/>
              <a:defRPr sz="4409" b="1"/>
            </a:lvl5pPr>
            <a:lvl6pPr marL="6300718" indent="0">
              <a:buNone/>
              <a:defRPr sz="4409" b="1"/>
            </a:lvl6pPr>
            <a:lvl7pPr marL="7560864" indent="0">
              <a:buNone/>
              <a:defRPr sz="4409" b="1"/>
            </a:lvl7pPr>
            <a:lvl8pPr marL="8821005" indent="0">
              <a:buNone/>
              <a:defRPr sz="4409" b="1"/>
            </a:lvl8pPr>
            <a:lvl9pPr marL="10081151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44" y="6849850"/>
            <a:ext cx="11138739" cy="12444728"/>
          </a:xfrm>
        </p:spPr>
        <p:txBody>
          <a:bodyPr/>
          <a:lstStyle>
            <a:lvl1pPr>
              <a:defRPr sz="6614"/>
            </a:lvl1pPr>
            <a:lvl2pPr>
              <a:defRPr sz="5512"/>
            </a:lvl2pPr>
            <a:lvl3pPr>
              <a:defRPr sz="4961"/>
            </a:lvl3pPr>
            <a:lvl4pPr>
              <a:defRPr sz="4409"/>
            </a:lvl4pPr>
            <a:lvl5pPr>
              <a:defRPr sz="4409"/>
            </a:lvl5pPr>
            <a:lvl6pPr>
              <a:defRPr sz="4409"/>
            </a:lvl6pPr>
            <a:lvl7pPr>
              <a:defRPr sz="4409"/>
            </a:lvl7pPr>
            <a:lvl8pPr>
              <a:defRPr sz="4409"/>
            </a:lvl8pPr>
            <a:lvl9pPr>
              <a:defRPr sz="44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859981"/>
            <a:ext cx="8290618" cy="3659920"/>
          </a:xfrm>
        </p:spPr>
        <p:txBody>
          <a:bodyPr anchor="b"/>
          <a:lstStyle>
            <a:lvl1pPr algn="l">
              <a:defRPr sz="5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90" y="859986"/>
            <a:ext cx="14087486" cy="18434596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0" y="4519908"/>
            <a:ext cx="8290618" cy="14774677"/>
          </a:xfrm>
        </p:spPr>
        <p:txBody>
          <a:bodyPr/>
          <a:lstStyle>
            <a:lvl1pPr marL="0" indent="0">
              <a:buNone/>
              <a:defRPr sz="3858"/>
            </a:lvl1pPr>
            <a:lvl2pPr marL="1260144" indent="0">
              <a:buNone/>
              <a:defRPr sz="3307"/>
            </a:lvl2pPr>
            <a:lvl3pPr marL="2520287" indent="0">
              <a:buNone/>
              <a:defRPr sz="2756"/>
            </a:lvl3pPr>
            <a:lvl4pPr marL="3780431" indent="0">
              <a:buNone/>
              <a:defRPr sz="2480"/>
            </a:lvl4pPr>
            <a:lvl5pPr marL="5040574" indent="0">
              <a:buNone/>
              <a:defRPr sz="2480"/>
            </a:lvl5pPr>
            <a:lvl6pPr marL="6300718" indent="0">
              <a:buNone/>
              <a:defRPr sz="2480"/>
            </a:lvl6pPr>
            <a:lvl7pPr marL="7560864" indent="0">
              <a:buNone/>
              <a:defRPr sz="2480"/>
            </a:lvl7pPr>
            <a:lvl8pPr marL="8821005" indent="0">
              <a:buNone/>
              <a:defRPr sz="2480"/>
            </a:lvl8pPr>
            <a:lvl9pPr marL="10081151" indent="0">
              <a:buNone/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1" y="15119668"/>
            <a:ext cx="15119985" cy="1784962"/>
          </a:xfrm>
        </p:spPr>
        <p:txBody>
          <a:bodyPr anchor="b"/>
          <a:lstStyle>
            <a:lvl1pPr algn="l">
              <a:defRPr sz="551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1" y="1929958"/>
            <a:ext cx="15119985" cy="12959715"/>
          </a:xfrm>
        </p:spPr>
        <p:txBody>
          <a:bodyPr/>
          <a:lstStyle>
            <a:lvl1pPr marL="0" indent="0">
              <a:buNone/>
              <a:defRPr sz="8819"/>
            </a:lvl1pPr>
            <a:lvl2pPr marL="1260144" indent="0">
              <a:buNone/>
              <a:defRPr sz="7717"/>
            </a:lvl2pPr>
            <a:lvl3pPr marL="2520287" indent="0">
              <a:buNone/>
              <a:defRPr sz="6614"/>
            </a:lvl3pPr>
            <a:lvl4pPr marL="3780431" indent="0">
              <a:buNone/>
              <a:defRPr sz="5512"/>
            </a:lvl4pPr>
            <a:lvl5pPr marL="5040574" indent="0">
              <a:buNone/>
              <a:defRPr sz="5512"/>
            </a:lvl5pPr>
            <a:lvl6pPr marL="6300718" indent="0">
              <a:buNone/>
              <a:defRPr sz="5512"/>
            </a:lvl6pPr>
            <a:lvl7pPr marL="7560864" indent="0">
              <a:buNone/>
              <a:defRPr sz="5512"/>
            </a:lvl7pPr>
            <a:lvl8pPr marL="8821005" indent="0">
              <a:buNone/>
              <a:defRPr sz="5512"/>
            </a:lvl8pPr>
            <a:lvl9pPr marL="10081151" indent="0">
              <a:buNone/>
              <a:defRPr sz="551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1" y="16904630"/>
            <a:ext cx="15119985" cy="2534943"/>
          </a:xfrm>
        </p:spPr>
        <p:txBody>
          <a:bodyPr/>
          <a:lstStyle>
            <a:lvl1pPr marL="0" indent="0">
              <a:buNone/>
              <a:defRPr sz="3858"/>
            </a:lvl1pPr>
            <a:lvl2pPr marL="1260144" indent="0">
              <a:buNone/>
              <a:defRPr sz="3307"/>
            </a:lvl2pPr>
            <a:lvl3pPr marL="2520287" indent="0">
              <a:buNone/>
              <a:defRPr sz="2756"/>
            </a:lvl3pPr>
            <a:lvl4pPr marL="3780431" indent="0">
              <a:buNone/>
              <a:defRPr sz="2480"/>
            </a:lvl4pPr>
            <a:lvl5pPr marL="5040574" indent="0">
              <a:buNone/>
              <a:defRPr sz="2480"/>
            </a:lvl5pPr>
            <a:lvl6pPr marL="6300718" indent="0">
              <a:buNone/>
              <a:defRPr sz="2480"/>
            </a:lvl6pPr>
            <a:lvl7pPr marL="7560864" indent="0">
              <a:buNone/>
              <a:defRPr sz="2480"/>
            </a:lvl7pPr>
            <a:lvl8pPr marL="8821005" indent="0">
              <a:buNone/>
              <a:defRPr sz="2480"/>
            </a:lvl8pPr>
            <a:lvl9pPr marL="10081151" indent="0">
              <a:buNone/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999" y="864983"/>
            <a:ext cx="22679978" cy="3599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5039894"/>
            <a:ext cx="22679978" cy="14254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9999" y="20019568"/>
            <a:ext cx="5879994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20019568"/>
            <a:ext cx="7979992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59982" y="20019568"/>
            <a:ext cx="5879994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20287" rtl="0" eaLnBrk="1" latinLnBrk="0" hangingPunct="1">
        <a:spcBef>
          <a:spcPct val="0"/>
        </a:spcBef>
        <a:buNone/>
        <a:defRPr sz="12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108" indent="-945108" algn="l" defTabSz="2520287" rtl="0" eaLnBrk="1" latinLnBrk="0" hangingPunct="1">
        <a:spcBef>
          <a:spcPct val="20000"/>
        </a:spcBef>
        <a:buFont typeface="Arial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047733" indent="-787589" algn="l" defTabSz="2520287" rtl="0" eaLnBrk="1" latinLnBrk="0" hangingPunct="1">
        <a:spcBef>
          <a:spcPct val="20000"/>
        </a:spcBef>
        <a:buFont typeface="Arial" pitchFamily="34" charset="0"/>
        <a:buChar char="–"/>
        <a:defRPr sz="7717" kern="1200">
          <a:solidFill>
            <a:schemeClr val="tx1"/>
          </a:solidFill>
          <a:latin typeface="+mn-lt"/>
          <a:ea typeface="+mn-ea"/>
          <a:cs typeface="+mn-cs"/>
        </a:defRPr>
      </a:lvl2pPr>
      <a:lvl3pPr marL="3150360" indent="-630073" algn="l" defTabSz="2520287" rtl="0" eaLnBrk="1" latinLnBrk="0" hangingPunct="1">
        <a:spcBef>
          <a:spcPct val="20000"/>
        </a:spcBef>
        <a:buFont typeface="Arial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4410504" indent="-630073" algn="l" defTabSz="2520287" rtl="0" eaLnBrk="1" latinLnBrk="0" hangingPunct="1">
        <a:spcBef>
          <a:spcPct val="20000"/>
        </a:spcBef>
        <a:buFont typeface="Arial" pitchFamily="34" charset="0"/>
        <a:buChar char="–"/>
        <a:defRPr sz="5512" kern="1200">
          <a:solidFill>
            <a:schemeClr val="tx1"/>
          </a:solidFill>
          <a:latin typeface="+mn-lt"/>
          <a:ea typeface="+mn-ea"/>
          <a:cs typeface="+mn-cs"/>
        </a:defRPr>
      </a:lvl4pPr>
      <a:lvl5pPr marL="5670647" indent="-630073" algn="l" defTabSz="2520287" rtl="0" eaLnBrk="1" latinLnBrk="0" hangingPunct="1">
        <a:spcBef>
          <a:spcPct val="20000"/>
        </a:spcBef>
        <a:buFont typeface="Arial" pitchFamily="34" charset="0"/>
        <a:buChar char="»"/>
        <a:defRPr sz="5512" kern="1200">
          <a:solidFill>
            <a:schemeClr val="tx1"/>
          </a:solidFill>
          <a:latin typeface="+mn-lt"/>
          <a:ea typeface="+mn-ea"/>
          <a:cs typeface="+mn-cs"/>
        </a:defRPr>
      </a:lvl5pPr>
      <a:lvl6pPr marL="6930791" indent="-630073" algn="l" defTabSz="2520287" rtl="0" eaLnBrk="1" latinLnBrk="0" hangingPunct="1">
        <a:spcBef>
          <a:spcPct val="20000"/>
        </a:spcBef>
        <a:buFont typeface="Arial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6pPr>
      <a:lvl7pPr marL="8190934" indent="-630073" algn="l" defTabSz="2520287" rtl="0" eaLnBrk="1" latinLnBrk="0" hangingPunct="1">
        <a:spcBef>
          <a:spcPct val="20000"/>
        </a:spcBef>
        <a:buFont typeface="Arial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7pPr>
      <a:lvl8pPr marL="9451078" indent="-630073" algn="l" defTabSz="2520287" rtl="0" eaLnBrk="1" latinLnBrk="0" hangingPunct="1">
        <a:spcBef>
          <a:spcPct val="20000"/>
        </a:spcBef>
        <a:buFont typeface="Arial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8pPr>
      <a:lvl9pPr marL="10711221" indent="-630073" algn="l" defTabSz="2520287" rtl="0" eaLnBrk="1" latinLnBrk="0" hangingPunct="1">
        <a:spcBef>
          <a:spcPct val="20000"/>
        </a:spcBef>
        <a:buFont typeface="Arial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60144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20287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80431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40574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300718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60864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21005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81151" algn="l" defTabSz="2520287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>
            <a:extLst>
              <a:ext uri="{FF2B5EF4-FFF2-40B4-BE49-F238E27FC236}">
                <a16:creationId xmlns:a16="http://schemas.microsoft.com/office/drawing/2014/main" id="{995F45ED-3F52-32C6-A17B-83915736BA3D}"/>
              </a:ext>
            </a:extLst>
          </p:cNvPr>
          <p:cNvGrpSpPr/>
          <p:nvPr/>
        </p:nvGrpSpPr>
        <p:grpSpPr>
          <a:xfrm>
            <a:off x="-1500874" y="-2775518"/>
            <a:ext cx="51900823" cy="8667341"/>
            <a:chOff x="-1500874" y="-2775518"/>
            <a:chExt cx="51900823" cy="8667341"/>
          </a:xfrm>
        </p:grpSpPr>
        <p:grpSp>
          <p:nvGrpSpPr>
            <p:cNvPr id="2" name="Group 2"/>
            <p:cNvGrpSpPr/>
            <p:nvPr/>
          </p:nvGrpSpPr>
          <p:grpSpPr>
            <a:xfrm>
              <a:off x="892416" y="0"/>
              <a:ext cx="49507533" cy="4753392"/>
              <a:chOff x="0" y="0"/>
              <a:chExt cx="27555491" cy="13906492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0" y="0"/>
                <a:ext cx="20913476" cy="13906492"/>
              </a:xfrm>
              <a:prstGeom prst="rect">
                <a:avLst/>
              </a:prstGeom>
              <a:solidFill>
                <a:srgbClr val="106387"/>
              </a:solidFill>
            </p:spPr>
            <p:txBody>
              <a:bodyPr/>
              <a:lstStyle/>
              <a:p>
                <a:endParaRPr lang="es-MX" sz="14378" dirty="0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20171712" y="0"/>
                <a:ext cx="1483529" cy="13906492"/>
              </a:xfrm>
              <a:prstGeom prst="rect">
                <a:avLst/>
              </a:prstGeom>
              <a:solidFill>
                <a:srgbClr val="106387"/>
              </a:solidFill>
            </p:spPr>
            <p:txBody>
              <a:bodyPr/>
              <a:lstStyle/>
              <a:p>
                <a:endParaRPr lang="es-MX" sz="14378" dirty="0"/>
              </a:p>
            </p:txBody>
          </p:sp>
          <p:sp>
            <p:nvSpPr>
              <p:cNvPr id="5" name="AutoShape 5"/>
              <p:cNvSpPr/>
              <p:nvPr/>
            </p:nvSpPr>
            <p:spPr>
              <a:xfrm>
                <a:off x="21631501" y="0"/>
                <a:ext cx="1483529" cy="13906492"/>
              </a:xfrm>
              <a:prstGeom prst="rect">
                <a:avLst/>
              </a:prstGeom>
              <a:solidFill>
                <a:srgbClr val="106387"/>
              </a:solidFill>
            </p:spPr>
            <p:txBody>
              <a:bodyPr/>
              <a:lstStyle/>
              <a:p>
                <a:endParaRPr lang="es-MX" sz="14378" dirty="0"/>
              </a:p>
            </p:txBody>
          </p:sp>
          <p:sp>
            <p:nvSpPr>
              <p:cNvPr id="6" name="AutoShape 6"/>
              <p:cNvSpPr/>
              <p:nvPr/>
            </p:nvSpPr>
            <p:spPr>
              <a:xfrm>
                <a:off x="23091291" y="0"/>
                <a:ext cx="1488066" cy="13906492"/>
              </a:xfrm>
              <a:prstGeom prst="rect">
                <a:avLst/>
              </a:prstGeom>
              <a:solidFill>
                <a:srgbClr val="106387"/>
              </a:solidFill>
            </p:spPr>
            <p:txBody>
              <a:bodyPr/>
              <a:lstStyle/>
              <a:p>
                <a:endParaRPr lang="es-MX" sz="14378" dirty="0"/>
              </a:p>
            </p:txBody>
          </p:sp>
          <p:sp>
            <p:nvSpPr>
              <p:cNvPr id="7" name="AutoShape 7"/>
              <p:cNvSpPr/>
              <p:nvPr/>
            </p:nvSpPr>
            <p:spPr>
              <a:xfrm>
                <a:off x="24579358" y="0"/>
                <a:ext cx="1488066" cy="13906492"/>
              </a:xfrm>
              <a:prstGeom prst="rect">
                <a:avLst/>
              </a:prstGeom>
              <a:solidFill>
                <a:srgbClr val="106387"/>
              </a:solidFill>
            </p:spPr>
            <p:txBody>
              <a:bodyPr/>
              <a:lstStyle/>
              <a:p>
                <a:endParaRPr lang="es-MX" sz="14378"/>
              </a:p>
            </p:txBody>
          </p:sp>
          <p:sp>
            <p:nvSpPr>
              <p:cNvPr id="8" name="AutoShape 8"/>
              <p:cNvSpPr/>
              <p:nvPr/>
            </p:nvSpPr>
            <p:spPr>
              <a:xfrm>
                <a:off x="26067424" y="0"/>
                <a:ext cx="1488066" cy="13906492"/>
              </a:xfrm>
              <a:prstGeom prst="rect">
                <a:avLst/>
              </a:prstGeom>
              <a:solidFill>
                <a:srgbClr val="106387"/>
              </a:solidFill>
            </p:spPr>
            <p:txBody>
              <a:bodyPr/>
              <a:lstStyle/>
              <a:p>
                <a:endParaRPr lang="es-MX" sz="14378" dirty="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 rot="17071708">
              <a:off x="-854660" y="-3421732"/>
              <a:ext cx="8667341" cy="9959770"/>
              <a:chOff x="0" y="0"/>
              <a:chExt cx="812800" cy="6096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609600" y="0"/>
                    </a:moveTo>
                    <a:lnTo>
                      <a:pt x="0" y="0"/>
                    </a:lnTo>
                    <a:lnTo>
                      <a:pt x="203200" y="609600"/>
                    </a:lnTo>
                    <a:lnTo>
                      <a:pt x="812800" y="609600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MX" sz="14378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01600" y="57150"/>
                <a:ext cx="609600" cy="552450"/>
              </a:xfrm>
              <a:prstGeom prst="rect">
                <a:avLst/>
              </a:prstGeom>
            </p:spPr>
            <p:txBody>
              <a:bodyPr lIns="140000" tIns="140000" rIns="140000" bIns="140000" rtlCol="0" anchor="ctr"/>
              <a:lstStyle/>
              <a:p>
                <a:pPr algn="ctr">
                  <a:lnSpc>
                    <a:spcPts val="4517"/>
                  </a:lnSpc>
                </a:pPr>
                <a:endParaRPr sz="14378"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3" y="30389297"/>
            <a:ext cx="50399950" cy="2040947"/>
          </a:xfrm>
          <a:prstGeom prst="rect">
            <a:avLst/>
          </a:prstGeom>
          <a:solidFill>
            <a:srgbClr val="089DA6"/>
          </a:solidFill>
        </p:spPr>
        <p:txBody>
          <a:bodyPr/>
          <a:lstStyle/>
          <a:p>
            <a:endParaRPr lang="es-MX" sz="14378"/>
          </a:p>
        </p:txBody>
      </p:sp>
      <p:grpSp>
        <p:nvGrpSpPr>
          <p:cNvPr id="12" name="Group 12"/>
          <p:cNvGrpSpPr/>
          <p:nvPr/>
        </p:nvGrpSpPr>
        <p:grpSpPr>
          <a:xfrm>
            <a:off x="995017" y="30625546"/>
            <a:ext cx="5179336" cy="1338280"/>
            <a:chOff x="0" y="0"/>
            <a:chExt cx="2505815" cy="64747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505815" cy="647474"/>
              <a:chOff x="0" y="0"/>
              <a:chExt cx="2555841" cy="660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55584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555841" h="660400">
                    <a:moveTo>
                      <a:pt x="243138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31381" y="0"/>
                    </a:lnTo>
                    <a:cubicBezTo>
                      <a:pt x="2499961" y="0"/>
                      <a:pt x="2555841" y="55880"/>
                      <a:pt x="2555841" y="124460"/>
                    </a:cubicBezTo>
                    <a:lnTo>
                      <a:pt x="2555841" y="535940"/>
                    </a:lnTo>
                    <a:cubicBezTo>
                      <a:pt x="2555841" y="604520"/>
                      <a:pt x="2499961" y="660400"/>
                      <a:pt x="2431381" y="660400"/>
                    </a:cubicBezTo>
                    <a:close/>
                  </a:path>
                </a:pathLst>
              </a:custGeom>
              <a:solidFill>
                <a:srgbClr val="095A8C"/>
              </a:solidFill>
            </p:spPr>
            <p:txBody>
              <a:bodyPr/>
              <a:lstStyle/>
              <a:p>
                <a:endParaRPr lang="es-MX" sz="14378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0" y="78007"/>
              <a:ext cx="2505815" cy="453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70"/>
                </a:lnSpc>
                <a:spcBef>
                  <a:spcPct val="0"/>
                </a:spcBef>
              </a:pPr>
              <a:r>
                <a:rPr lang="en-US" sz="5479" dirty="0">
                  <a:solidFill>
                    <a:srgbClr val="FFFFFF"/>
                  </a:solidFill>
                  <a:latin typeface="Poppins Bold"/>
                </a:rPr>
                <a:t>#AMEH24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282575" y="675198"/>
            <a:ext cx="3154607" cy="3721111"/>
          </a:xfrm>
          <a:custGeom>
            <a:avLst/>
            <a:gdLst/>
            <a:ahLst/>
            <a:cxnLst/>
            <a:rect l="l" t="t" r="r" b="b"/>
            <a:pathLst>
              <a:path w="1102966" h="1231835">
                <a:moveTo>
                  <a:pt x="0" y="0"/>
                </a:moveTo>
                <a:lnTo>
                  <a:pt x="1102967" y="0"/>
                </a:lnTo>
                <a:lnTo>
                  <a:pt x="1102967" y="1231836"/>
                </a:lnTo>
                <a:lnTo>
                  <a:pt x="0" y="12318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MX" sz="14378"/>
          </a:p>
        </p:txBody>
      </p:sp>
      <p:sp>
        <p:nvSpPr>
          <p:cNvPr id="22" name="Freeform 22"/>
          <p:cNvSpPr/>
          <p:nvPr/>
        </p:nvSpPr>
        <p:spPr>
          <a:xfrm>
            <a:off x="-98426" y="4518074"/>
            <a:ext cx="50498375" cy="378135"/>
          </a:xfrm>
          <a:custGeom>
            <a:avLst/>
            <a:gdLst/>
            <a:ahLst/>
            <a:cxnLst/>
            <a:rect l="l" t="t" r="r" b="b"/>
            <a:pathLst>
              <a:path w="7164648" h="27028">
                <a:moveTo>
                  <a:pt x="13514" y="0"/>
                </a:moveTo>
                <a:lnTo>
                  <a:pt x="7151134" y="0"/>
                </a:lnTo>
                <a:cubicBezTo>
                  <a:pt x="7154718" y="0"/>
                  <a:pt x="7158155" y="1424"/>
                  <a:pt x="7160690" y="3958"/>
                </a:cubicBezTo>
                <a:cubicBezTo>
                  <a:pt x="7163224" y="6493"/>
                  <a:pt x="7164648" y="9930"/>
                  <a:pt x="7164648" y="13514"/>
                </a:cubicBezTo>
                <a:lnTo>
                  <a:pt x="7164648" y="13514"/>
                </a:lnTo>
                <a:cubicBezTo>
                  <a:pt x="7164648" y="17098"/>
                  <a:pt x="7163224" y="20536"/>
                  <a:pt x="7160690" y="23070"/>
                </a:cubicBezTo>
                <a:cubicBezTo>
                  <a:pt x="7158155" y="25604"/>
                  <a:pt x="7154718" y="27028"/>
                  <a:pt x="7151134" y="27028"/>
                </a:cubicBezTo>
                <a:lnTo>
                  <a:pt x="13514" y="27028"/>
                </a:lnTo>
                <a:cubicBezTo>
                  <a:pt x="9930" y="27028"/>
                  <a:pt x="6493" y="25604"/>
                  <a:pt x="3958" y="23070"/>
                </a:cubicBezTo>
                <a:cubicBezTo>
                  <a:pt x="1424" y="20536"/>
                  <a:pt x="0" y="17098"/>
                  <a:pt x="0" y="13514"/>
                </a:cubicBezTo>
                <a:lnTo>
                  <a:pt x="0" y="13514"/>
                </a:lnTo>
                <a:cubicBezTo>
                  <a:pt x="0" y="9930"/>
                  <a:pt x="1424" y="6493"/>
                  <a:pt x="3958" y="3958"/>
                </a:cubicBezTo>
                <a:cubicBezTo>
                  <a:pt x="6493" y="1424"/>
                  <a:pt x="9930" y="0"/>
                  <a:pt x="13514" y="0"/>
                </a:cubicBezTo>
                <a:close/>
              </a:path>
            </a:pathLst>
          </a:custGeom>
          <a:solidFill>
            <a:srgbClr val="089DA6"/>
          </a:solidFill>
        </p:spPr>
        <p:txBody>
          <a:bodyPr/>
          <a:lstStyle/>
          <a:p>
            <a:endParaRPr lang="es-MX" sz="14378"/>
          </a:p>
        </p:txBody>
      </p:sp>
      <p:grpSp>
        <p:nvGrpSpPr>
          <p:cNvPr id="24" name="Group 24"/>
          <p:cNvGrpSpPr/>
          <p:nvPr/>
        </p:nvGrpSpPr>
        <p:grpSpPr>
          <a:xfrm>
            <a:off x="780693" y="5607844"/>
            <a:ext cx="14035477" cy="9817415"/>
            <a:chOff x="0" y="0"/>
            <a:chExt cx="1338080" cy="81328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38080" cy="813289"/>
            </a:xfrm>
            <a:custGeom>
              <a:avLst/>
              <a:gdLst/>
              <a:ahLst/>
              <a:cxnLst/>
              <a:rect l="l" t="t" r="r" b="b"/>
              <a:pathLst>
                <a:path w="1338080" h="813289">
                  <a:moveTo>
                    <a:pt x="0" y="0"/>
                  </a:moveTo>
                  <a:lnTo>
                    <a:pt x="1338080" y="0"/>
                  </a:lnTo>
                  <a:lnTo>
                    <a:pt x="1338080" y="813289"/>
                  </a:lnTo>
                  <a:lnTo>
                    <a:pt x="0" y="813289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C646B"/>
              </a:solidFill>
              <a:prstDash val="solid"/>
              <a:miter/>
            </a:ln>
          </p:spPr>
          <p:txBody>
            <a:bodyPr/>
            <a:lstStyle/>
            <a:p>
              <a:endParaRPr lang="es-MX" sz="14378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140000" tIns="140000" rIns="140000" bIns="140000" rtlCol="0" anchor="ctr"/>
            <a:lstStyle/>
            <a:p>
              <a:pPr algn="ctr">
                <a:lnSpc>
                  <a:spcPts val="4517"/>
                </a:lnSpc>
              </a:pPr>
              <a:endParaRPr sz="14378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1654092" y="922938"/>
            <a:ext cx="25620043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53"/>
              </a:lnSpc>
              <a:spcBef>
                <a:spcPct val="0"/>
              </a:spcBef>
            </a:pPr>
            <a:r>
              <a:rPr lang="en-US" sz="12953">
                <a:solidFill>
                  <a:srgbClr val="FFFFFF"/>
                </a:solidFill>
                <a:latin typeface="Open Sauce Heavy"/>
              </a:rPr>
              <a:t>Título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067044" y="3214814"/>
            <a:ext cx="25207088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4"/>
              </a:lnSpc>
              <a:spcBef>
                <a:spcPct val="0"/>
              </a:spcBef>
            </a:pPr>
            <a:r>
              <a:rPr lang="en-US" sz="6336" spc="631">
                <a:solidFill>
                  <a:srgbClr val="FFFFFF"/>
                </a:solidFill>
                <a:latin typeface="Glacial Indifference Bold"/>
              </a:rPr>
              <a:t>Autores e institución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9348" y="5998536"/>
            <a:ext cx="1481227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2"/>
              </a:lnSpc>
              <a:spcBef>
                <a:spcPct val="0"/>
              </a:spcBef>
            </a:pPr>
            <a:r>
              <a:rPr lang="en-US" sz="7182" dirty="0">
                <a:solidFill>
                  <a:srgbClr val="000000"/>
                </a:solidFill>
                <a:latin typeface="Glacial Indifference Bold"/>
              </a:rPr>
              <a:t>INTRODUCCIÓN Y OBJETIVOS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80693" y="16014362"/>
            <a:ext cx="14035477" cy="13668166"/>
            <a:chOff x="0" y="0"/>
            <a:chExt cx="1338080" cy="11146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38080" cy="1114614"/>
            </a:xfrm>
            <a:custGeom>
              <a:avLst/>
              <a:gdLst/>
              <a:ahLst/>
              <a:cxnLst/>
              <a:rect l="l" t="t" r="r" b="b"/>
              <a:pathLst>
                <a:path w="1338080" h="1114614">
                  <a:moveTo>
                    <a:pt x="0" y="0"/>
                  </a:moveTo>
                  <a:lnTo>
                    <a:pt x="1338080" y="0"/>
                  </a:lnTo>
                  <a:lnTo>
                    <a:pt x="1338080" y="1114614"/>
                  </a:lnTo>
                  <a:lnTo>
                    <a:pt x="0" y="1114614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C646B"/>
              </a:solidFill>
              <a:prstDash val="solid"/>
              <a:miter/>
            </a:ln>
          </p:spPr>
          <p:txBody>
            <a:bodyPr/>
            <a:lstStyle/>
            <a:p>
              <a:endParaRPr lang="es-MX" sz="14378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140000" tIns="140000" rIns="140000" bIns="140000" rtlCol="0" anchor="ctr"/>
            <a:lstStyle/>
            <a:p>
              <a:pPr algn="ctr">
                <a:lnSpc>
                  <a:spcPts val="4517"/>
                </a:lnSpc>
              </a:pPr>
              <a:endParaRPr sz="14378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437182" y="16492059"/>
            <a:ext cx="8722493" cy="9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3"/>
              </a:lnSpc>
              <a:spcBef>
                <a:spcPct val="0"/>
              </a:spcBef>
            </a:pPr>
            <a:r>
              <a:rPr lang="en-US" sz="7733" dirty="0">
                <a:solidFill>
                  <a:srgbClr val="000000"/>
                </a:solidFill>
                <a:latin typeface="Glacial Indifference Bold"/>
              </a:rPr>
              <a:t>METODOLOGÍA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5507335" y="5607844"/>
            <a:ext cx="19165860" cy="24074684"/>
            <a:chOff x="0" y="0"/>
            <a:chExt cx="1827188" cy="197044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827188" cy="1970446"/>
            </a:xfrm>
            <a:custGeom>
              <a:avLst/>
              <a:gdLst/>
              <a:ahLst/>
              <a:cxnLst/>
              <a:rect l="l" t="t" r="r" b="b"/>
              <a:pathLst>
                <a:path w="1827188" h="1970446">
                  <a:moveTo>
                    <a:pt x="0" y="0"/>
                  </a:moveTo>
                  <a:lnTo>
                    <a:pt x="1827188" y="0"/>
                  </a:lnTo>
                  <a:lnTo>
                    <a:pt x="1827188" y="1970446"/>
                  </a:lnTo>
                  <a:lnTo>
                    <a:pt x="0" y="1970446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C646B"/>
              </a:solidFill>
              <a:prstDash val="solid"/>
              <a:miter/>
            </a:ln>
          </p:spPr>
          <p:txBody>
            <a:bodyPr/>
            <a:lstStyle/>
            <a:p>
              <a:endParaRPr lang="es-MX" sz="14378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140000" tIns="140000" rIns="140000" bIns="140000" rtlCol="0" anchor="ctr"/>
            <a:lstStyle/>
            <a:p>
              <a:pPr algn="ctr">
                <a:lnSpc>
                  <a:spcPts val="4517"/>
                </a:lnSpc>
              </a:pPr>
              <a:endParaRPr sz="14378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0519992" y="5929612"/>
            <a:ext cx="8722493" cy="9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3"/>
              </a:lnSpc>
              <a:spcBef>
                <a:spcPct val="0"/>
              </a:spcBef>
            </a:pPr>
            <a:r>
              <a:rPr lang="en-US" sz="7733" dirty="0">
                <a:solidFill>
                  <a:srgbClr val="000000"/>
                </a:solidFill>
                <a:latin typeface="Glacial Indifference Bold"/>
              </a:rPr>
              <a:t>RESULTADOS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35334575" y="5607844"/>
            <a:ext cx="14250425" cy="12961787"/>
            <a:chOff x="0" y="0"/>
            <a:chExt cx="1338080" cy="81328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338080" cy="813289"/>
            </a:xfrm>
            <a:custGeom>
              <a:avLst/>
              <a:gdLst/>
              <a:ahLst/>
              <a:cxnLst/>
              <a:rect l="l" t="t" r="r" b="b"/>
              <a:pathLst>
                <a:path w="1338080" h="813289">
                  <a:moveTo>
                    <a:pt x="0" y="0"/>
                  </a:moveTo>
                  <a:lnTo>
                    <a:pt x="1338080" y="0"/>
                  </a:lnTo>
                  <a:lnTo>
                    <a:pt x="1338080" y="813289"/>
                  </a:lnTo>
                  <a:lnTo>
                    <a:pt x="0" y="813289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C646B"/>
              </a:solidFill>
              <a:prstDash val="solid"/>
              <a:miter/>
            </a:ln>
          </p:spPr>
          <p:txBody>
            <a:bodyPr/>
            <a:lstStyle/>
            <a:p>
              <a:endParaRPr lang="es-MX" sz="14378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140000" tIns="140000" rIns="140000" bIns="140000" rtlCol="0" anchor="ctr"/>
            <a:lstStyle/>
            <a:p>
              <a:pPr algn="ctr">
                <a:lnSpc>
                  <a:spcPts val="4517"/>
                </a:lnSpc>
              </a:pPr>
              <a:endParaRPr sz="14378"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38218049" y="5929612"/>
            <a:ext cx="8722493" cy="9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3"/>
              </a:lnSpc>
              <a:spcBef>
                <a:spcPct val="0"/>
              </a:spcBef>
            </a:pPr>
            <a:r>
              <a:rPr lang="en-US" sz="7733" dirty="0">
                <a:solidFill>
                  <a:srgbClr val="000000"/>
                </a:solidFill>
                <a:latin typeface="Glacial Indifference Bold"/>
              </a:rPr>
              <a:t>CONCLUSIONES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35368832" y="19016177"/>
            <a:ext cx="14250425" cy="10666349"/>
            <a:chOff x="0" y="0"/>
            <a:chExt cx="1338080" cy="111701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338080" cy="1117019"/>
            </a:xfrm>
            <a:custGeom>
              <a:avLst/>
              <a:gdLst/>
              <a:ahLst/>
              <a:cxnLst/>
              <a:rect l="l" t="t" r="r" b="b"/>
              <a:pathLst>
                <a:path w="1338080" h="1117019">
                  <a:moveTo>
                    <a:pt x="0" y="0"/>
                  </a:moveTo>
                  <a:lnTo>
                    <a:pt x="1338080" y="0"/>
                  </a:lnTo>
                  <a:lnTo>
                    <a:pt x="1338080" y="1117019"/>
                  </a:lnTo>
                  <a:lnTo>
                    <a:pt x="0" y="1117019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5C646B"/>
              </a:solidFill>
              <a:prstDash val="solid"/>
              <a:miter/>
            </a:ln>
          </p:spPr>
          <p:txBody>
            <a:bodyPr/>
            <a:lstStyle/>
            <a:p>
              <a:endParaRPr lang="es-MX" sz="14378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7150"/>
              <a:ext cx="812800" cy="755650"/>
            </a:xfrm>
            <a:prstGeom prst="rect">
              <a:avLst/>
            </a:prstGeom>
          </p:spPr>
          <p:txBody>
            <a:bodyPr lIns="140000" tIns="140000" rIns="140000" bIns="140000" rtlCol="0" anchor="ctr"/>
            <a:lstStyle/>
            <a:p>
              <a:pPr algn="ctr">
                <a:lnSpc>
                  <a:spcPts val="4517"/>
                </a:lnSpc>
              </a:pPr>
              <a:endParaRPr sz="14378"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36792027" y="19325904"/>
            <a:ext cx="11378985" cy="98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33"/>
              </a:lnSpc>
              <a:spcBef>
                <a:spcPct val="0"/>
              </a:spcBef>
            </a:pPr>
            <a:r>
              <a:rPr lang="en-US" sz="7733" dirty="0">
                <a:solidFill>
                  <a:srgbClr val="000000"/>
                </a:solidFill>
                <a:latin typeface="Glacial Indifference Bold"/>
              </a:rPr>
              <a:t>REFERENCIAS / OTROS</a:t>
            </a:r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D274E4A8-2B8A-5462-5D4A-AB7ADFE72C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75" y="952542"/>
            <a:ext cx="4045866" cy="3422715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98A4647C-D521-A82F-0A76-32A723E56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578" y="24753925"/>
            <a:ext cx="5800356" cy="8427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Poppins Bold</vt:lpstr>
      <vt:lpstr>Arial</vt:lpstr>
      <vt:lpstr>Open Sauce Heavy</vt:lpstr>
      <vt:lpstr>Calibri</vt:lpstr>
      <vt:lpstr>Glacial Indifference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Elige la plataforma que sea de mayor provecho para tí</dc:title>
  <dc:creator>J.Adrián Núñez Zuno</dc:creator>
  <cp:lastModifiedBy>Ulises Martínez</cp:lastModifiedBy>
  <cp:revision>3</cp:revision>
  <dcterms:created xsi:type="dcterms:W3CDTF">2006-08-16T00:00:00Z</dcterms:created>
  <dcterms:modified xsi:type="dcterms:W3CDTF">2024-10-07T17:52:48Z</dcterms:modified>
  <dc:identifier>DAFwTu3bySI</dc:identifier>
</cp:coreProperties>
</file>